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10287000" cx="18288000"/>
  <p:notesSz cx="6858000" cy="9144000"/>
  <p:embeddedFontLst>
    <p:embeddedFont>
      <p:font typeface="Ubuntu"/>
      <p:regular r:id="rId11"/>
      <p:bold r:id="rId12"/>
      <p:italic r:id="rId13"/>
      <p:boldItalic r:id="rId14"/>
    </p:embeddedFont>
    <p:embeddedFont>
      <p:font typeface="Play"/>
      <p:regular r:id="rId15"/>
      <p:bold r:id="rId16"/>
    </p:embeddedFont>
    <p:embeddedFont>
      <p:font typeface="DM Sans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Ubuntu-regular.fntdata"/><Relationship Id="rId10" Type="http://schemas.openxmlformats.org/officeDocument/2006/relationships/slide" Target="slides/slide4.xml"/><Relationship Id="rId13" Type="http://schemas.openxmlformats.org/officeDocument/2006/relationships/font" Target="fonts/Ubuntu-italic.fntdata"/><Relationship Id="rId12" Type="http://schemas.openxmlformats.org/officeDocument/2006/relationships/font" Target="fonts/Ubuntu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lay-regular.fntdata"/><Relationship Id="rId14" Type="http://schemas.openxmlformats.org/officeDocument/2006/relationships/font" Target="fonts/Ubuntu-boldItalic.fntdata"/><Relationship Id="rId17" Type="http://schemas.openxmlformats.org/officeDocument/2006/relationships/font" Target="fonts/DMSans-bold.fntdata"/><Relationship Id="rId16" Type="http://schemas.openxmlformats.org/officeDocument/2006/relationships/font" Target="fonts/Pl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DM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d3bf8358a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d3bf8358a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3d3bf8358a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a872e9835_9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a872e9835_9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6a872e9835_9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d3bf8358a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3d3bf8358a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d3bf8358a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3d3bf8358a_0_6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6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3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3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3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ckHPC@ADMI25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/>
          <p:nvPr/>
        </p:nvSpPr>
        <p:spPr>
          <a:xfrm>
            <a:off x="2685275" y="2025800"/>
            <a:ext cx="12700800" cy="3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31" name="Google Shape;131;p11"/>
            <p:cNvSpPr/>
            <p:nvPr/>
          </p:nvSpPr>
          <p:spPr>
            <a:xfrm>
              <a:off x="3093493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4" y="0"/>
                  </a:lnTo>
                  <a:lnTo>
                    <a:pt x="1819701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0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5" y="0"/>
                  </a:lnTo>
                  <a:lnTo>
                    <a:pt x="181970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9781720" y="0"/>
              <a:ext cx="14602280" cy="13716000"/>
            </a:xfrm>
            <a:custGeom>
              <a:rect b="b" l="l" r="r" t="t"/>
              <a:pathLst>
                <a:path extrusionOk="0" h="13716000" w="14602280">
                  <a:moveTo>
                    <a:pt x="0" y="0"/>
                  </a:moveTo>
                  <a:lnTo>
                    <a:pt x="14602280" y="0"/>
                  </a:lnTo>
                  <a:lnTo>
                    <a:pt x="146022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-2461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1"/>
          <p:cNvSpPr/>
          <p:nvPr/>
        </p:nvSpPr>
        <p:spPr>
          <a:xfrm>
            <a:off x="-118227" y="1471117"/>
            <a:ext cx="2293855" cy="1131635"/>
          </a:xfrm>
          <a:custGeom>
            <a:rect b="b" l="l" r="r" t="t"/>
            <a:pathLst>
              <a:path extrusionOk="0" h="1131635" w="2293855">
                <a:moveTo>
                  <a:pt x="0" y="0"/>
                </a:moveTo>
                <a:lnTo>
                  <a:pt x="2293854" y="0"/>
                </a:lnTo>
                <a:lnTo>
                  <a:pt x="2293854" y="1131635"/>
                </a:lnTo>
                <a:lnTo>
                  <a:pt x="0" y="1131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14468139" y="7332254"/>
            <a:ext cx="3599244" cy="3599244"/>
          </a:xfrm>
          <a:custGeom>
            <a:rect b="b" l="l" r="r" t="t"/>
            <a:pathLst>
              <a:path extrusionOk="0" h="3599244" w="3599244">
                <a:moveTo>
                  <a:pt x="0" y="0"/>
                </a:moveTo>
                <a:lnTo>
                  <a:pt x="3599244" y="0"/>
                </a:lnTo>
                <a:lnTo>
                  <a:pt x="3599244" y="3599244"/>
                </a:lnTo>
                <a:lnTo>
                  <a:pt x="0" y="3599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2274593" y="715843"/>
            <a:ext cx="64599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62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https://hackhpc.github.io/admi25</a:t>
            </a:r>
            <a:endParaRPr/>
          </a:p>
        </p:txBody>
      </p:sp>
      <p:sp>
        <p:nvSpPr>
          <p:cNvPr id="137" name="Google Shape;137;p11"/>
          <p:cNvSpPr txBox="1"/>
          <p:nvPr>
            <p:ph type="title"/>
          </p:nvPr>
        </p:nvSpPr>
        <p:spPr>
          <a:xfrm>
            <a:off x="2590798" y="1581225"/>
            <a:ext cx="150933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7000"/>
              <a:buFont typeface="Calibri"/>
              <a:buNone/>
              <a:defRPr b="1" sz="7000">
                <a:solidFill>
                  <a:srgbClr val="0222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"/>
          <p:cNvSpPr txBox="1"/>
          <p:nvPr>
            <p:ph idx="1" type="body"/>
          </p:nvPr>
        </p:nvSpPr>
        <p:spPr>
          <a:xfrm>
            <a:off x="10548725" y="298592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9" name="Google Shape;139;p11"/>
          <p:cNvSpPr txBox="1"/>
          <p:nvPr>
            <p:ph idx="2" type="body"/>
          </p:nvPr>
        </p:nvSpPr>
        <p:spPr>
          <a:xfrm>
            <a:off x="6553200" y="31837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11"/>
          <p:cNvSpPr txBox="1"/>
          <p:nvPr>
            <p:ph idx="10" type="dt"/>
          </p:nvPr>
        </p:nvSpPr>
        <p:spPr>
          <a:xfrm>
            <a:off x="4169100" y="97776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11" type="ftr"/>
          </p:nvPr>
        </p:nvSpPr>
        <p:spPr>
          <a:xfrm>
            <a:off x="6836100" y="97776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1"/>
          <p:cNvSpPr txBox="1"/>
          <p:nvPr>
            <p:ph idx="12" type="sldNum"/>
          </p:nvPr>
        </p:nvSpPr>
        <p:spPr>
          <a:xfrm>
            <a:off x="10265100" y="97776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 1">
  <p:cSld name="OBJECT_WITH_CAPTION_TEXT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45" name="Google Shape;145;p12"/>
            <p:cNvSpPr/>
            <p:nvPr/>
          </p:nvSpPr>
          <p:spPr>
            <a:xfrm>
              <a:off x="3093493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4" y="0"/>
                  </a:lnTo>
                  <a:lnTo>
                    <a:pt x="1819701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0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5" y="0"/>
                  </a:lnTo>
                  <a:lnTo>
                    <a:pt x="181970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9781720" y="0"/>
              <a:ext cx="14602280" cy="13716000"/>
            </a:xfrm>
            <a:custGeom>
              <a:rect b="b" l="l" r="r" t="t"/>
              <a:pathLst>
                <a:path extrusionOk="0" h="13716000" w="14602280">
                  <a:moveTo>
                    <a:pt x="0" y="0"/>
                  </a:moveTo>
                  <a:lnTo>
                    <a:pt x="14602280" y="0"/>
                  </a:lnTo>
                  <a:lnTo>
                    <a:pt x="146022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-2461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2"/>
          <p:cNvSpPr/>
          <p:nvPr/>
        </p:nvSpPr>
        <p:spPr>
          <a:xfrm>
            <a:off x="-118227" y="1471117"/>
            <a:ext cx="2293855" cy="1131635"/>
          </a:xfrm>
          <a:custGeom>
            <a:rect b="b" l="l" r="r" t="t"/>
            <a:pathLst>
              <a:path extrusionOk="0" h="1131635" w="2293855">
                <a:moveTo>
                  <a:pt x="0" y="0"/>
                </a:moveTo>
                <a:lnTo>
                  <a:pt x="2293854" y="0"/>
                </a:lnTo>
                <a:lnTo>
                  <a:pt x="2293854" y="1131635"/>
                </a:lnTo>
                <a:lnTo>
                  <a:pt x="0" y="1131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2274593" y="715843"/>
            <a:ext cx="64599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62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https://hackhpc.github.io/admi25</a:t>
            </a:r>
            <a:endParaRPr/>
          </a:p>
        </p:txBody>
      </p:sp>
      <p:sp>
        <p:nvSpPr>
          <p:cNvPr id="150" name="Google Shape;150;p12"/>
          <p:cNvSpPr txBox="1"/>
          <p:nvPr>
            <p:ph type="title"/>
          </p:nvPr>
        </p:nvSpPr>
        <p:spPr>
          <a:xfrm>
            <a:off x="2590798" y="1581225"/>
            <a:ext cx="14988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7000"/>
              <a:buFont typeface="Calibri"/>
              <a:buNone/>
              <a:defRPr b="1" sz="7000">
                <a:solidFill>
                  <a:srgbClr val="0222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2"/>
          <p:cNvSpPr txBox="1"/>
          <p:nvPr>
            <p:ph idx="1" type="body"/>
          </p:nvPr>
        </p:nvSpPr>
        <p:spPr>
          <a:xfrm>
            <a:off x="10548725" y="298592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2" name="Google Shape;152;p12"/>
          <p:cNvSpPr txBox="1"/>
          <p:nvPr>
            <p:ph idx="2" type="body"/>
          </p:nvPr>
        </p:nvSpPr>
        <p:spPr>
          <a:xfrm>
            <a:off x="6553200" y="31837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3" name="Google Shape;153;p12"/>
          <p:cNvSpPr txBox="1"/>
          <p:nvPr>
            <p:ph idx="10" type="dt"/>
          </p:nvPr>
        </p:nvSpPr>
        <p:spPr>
          <a:xfrm>
            <a:off x="4169100" y="97776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2"/>
          <p:cNvSpPr txBox="1"/>
          <p:nvPr>
            <p:ph idx="11" type="ftr"/>
          </p:nvPr>
        </p:nvSpPr>
        <p:spPr>
          <a:xfrm>
            <a:off x="6836100" y="97776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2"/>
          <p:cNvSpPr txBox="1"/>
          <p:nvPr>
            <p:ph idx="12" type="sldNum"/>
          </p:nvPr>
        </p:nvSpPr>
        <p:spPr>
          <a:xfrm>
            <a:off x="10265100" y="97776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 1 1">
  <p:cSld name="OBJECT_WITH_CAPTION_TEXT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58" name="Google Shape;158;p13"/>
            <p:cNvSpPr/>
            <p:nvPr/>
          </p:nvSpPr>
          <p:spPr>
            <a:xfrm>
              <a:off x="3093493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4" y="0"/>
                  </a:lnTo>
                  <a:lnTo>
                    <a:pt x="1819701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0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5" y="0"/>
                  </a:lnTo>
                  <a:lnTo>
                    <a:pt x="181970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9781720" y="0"/>
              <a:ext cx="14602280" cy="13716000"/>
            </a:xfrm>
            <a:custGeom>
              <a:rect b="b" l="l" r="r" t="t"/>
              <a:pathLst>
                <a:path extrusionOk="0" h="13716000" w="14602280">
                  <a:moveTo>
                    <a:pt x="0" y="0"/>
                  </a:moveTo>
                  <a:lnTo>
                    <a:pt x="14602280" y="0"/>
                  </a:lnTo>
                  <a:lnTo>
                    <a:pt x="146022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-2461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3"/>
          <p:cNvSpPr txBox="1"/>
          <p:nvPr/>
        </p:nvSpPr>
        <p:spPr>
          <a:xfrm>
            <a:off x="2274593" y="715843"/>
            <a:ext cx="64599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62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https://hackhpc.github.io/admi25</a:t>
            </a:r>
            <a:endParaRPr/>
          </a:p>
        </p:txBody>
      </p:sp>
      <p:sp>
        <p:nvSpPr>
          <p:cNvPr id="162" name="Google Shape;162;p13"/>
          <p:cNvSpPr txBox="1"/>
          <p:nvPr>
            <p:ph type="title"/>
          </p:nvPr>
        </p:nvSpPr>
        <p:spPr>
          <a:xfrm>
            <a:off x="2590799" y="1581225"/>
            <a:ext cx="140859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7000"/>
              <a:buFont typeface="Calibri"/>
              <a:buNone/>
              <a:defRPr b="1" sz="7000">
                <a:solidFill>
                  <a:srgbClr val="0222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idx="1" type="body"/>
          </p:nvPr>
        </p:nvSpPr>
        <p:spPr>
          <a:xfrm>
            <a:off x="10548725" y="298592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4" name="Google Shape;164;p13"/>
          <p:cNvSpPr txBox="1"/>
          <p:nvPr>
            <p:ph idx="2" type="body"/>
          </p:nvPr>
        </p:nvSpPr>
        <p:spPr>
          <a:xfrm>
            <a:off x="6553200" y="31837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5" name="Google Shape;165;p13"/>
          <p:cNvSpPr txBox="1"/>
          <p:nvPr>
            <p:ph idx="10" type="dt"/>
          </p:nvPr>
        </p:nvSpPr>
        <p:spPr>
          <a:xfrm>
            <a:off x="4169100" y="97776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11" type="ftr"/>
          </p:nvPr>
        </p:nvSpPr>
        <p:spPr>
          <a:xfrm>
            <a:off x="6836100" y="97776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3"/>
          <p:cNvSpPr txBox="1"/>
          <p:nvPr>
            <p:ph idx="12" type="sldNum"/>
          </p:nvPr>
        </p:nvSpPr>
        <p:spPr>
          <a:xfrm>
            <a:off x="10265100" y="97776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2" name="Google Shape;17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8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8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0"/>
          <p:cNvSpPr txBox="1"/>
          <p:nvPr>
            <p:ph idx="1" type="body"/>
          </p:nvPr>
        </p:nvSpPr>
        <p:spPr>
          <a:xfrm>
            <a:off x="457200" y="1600200"/>
            <a:ext cx="822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0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1" type="body"/>
          </p:nvPr>
        </p:nvSpPr>
        <p:spPr>
          <a:xfrm>
            <a:off x="722313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1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-229375"/>
            <a:ext cx="8111100" cy="1076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and yellow text&#10;&#10;AI-generated content may be incorrect." id="23" name="Google Shape;23;p3"/>
          <p:cNvPicPr preferRelativeResize="0"/>
          <p:nvPr/>
        </p:nvPicPr>
        <p:blipFill rotWithShape="1">
          <a:blip r:embed="rId2">
            <a:alphaModFix/>
          </a:blip>
          <a:srcRect b="0" l="7740" r="7015" t="0"/>
          <a:stretch/>
        </p:blipFill>
        <p:spPr>
          <a:xfrm>
            <a:off x="326925" y="-49425"/>
            <a:ext cx="7093550" cy="410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computers&#10;&#10;AI-generated content may be incorrect." id="24" name="Google Shape;24;p3"/>
          <p:cNvPicPr preferRelativeResize="0"/>
          <p:nvPr/>
        </p:nvPicPr>
        <p:blipFill rotWithShape="1">
          <a:blip r:embed="rId3">
            <a:alphaModFix/>
          </a:blip>
          <a:srcRect b="1039" l="0" r="0" t="0"/>
          <a:stretch/>
        </p:blipFill>
        <p:spPr>
          <a:xfrm>
            <a:off x="7646114" y="-229371"/>
            <a:ext cx="10873682" cy="107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9258" y="7764929"/>
            <a:ext cx="2130120" cy="2130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13753296" y="9080009"/>
            <a:ext cx="5486400" cy="1195992"/>
          </a:xfrm>
          <a:prstGeom prst="flowChartTerminator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916" y="7516653"/>
            <a:ext cx="4397330" cy="1313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text on a black background&#10;&#10;AI-generated content may be incorrect." id="28" name="Google Shape;2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31796" y="8528765"/>
            <a:ext cx="5441057" cy="1847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text on a white background&#10;&#10;AI-generated content may be incorrect." id="29" name="Google Shape;2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75248" y="9230127"/>
            <a:ext cx="3583004" cy="89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3"/>
          <p:cNvCxnSpPr/>
          <p:nvPr/>
        </p:nvCxnSpPr>
        <p:spPr>
          <a:xfrm>
            <a:off x="888132" y="7324083"/>
            <a:ext cx="1468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3"/>
          <p:cNvSpPr txBox="1"/>
          <p:nvPr>
            <p:ph type="title"/>
          </p:nvPr>
        </p:nvSpPr>
        <p:spPr>
          <a:xfrm>
            <a:off x="457225" y="4286675"/>
            <a:ext cx="6882000" cy="213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6000"/>
              <a:buFont typeface="Ubuntu"/>
              <a:buNone/>
              <a:defRPr b="1" sz="6000">
                <a:solidFill>
                  <a:srgbClr val="02226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6000"/>
              <a:buNone/>
              <a:defRPr b="1" sz="6000">
                <a:solidFill>
                  <a:srgbClr val="02226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6000"/>
              <a:buNone/>
              <a:defRPr b="1" sz="6000">
                <a:solidFill>
                  <a:srgbClr val="02226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6000"/>
              <a:buNone/>
              <a:defRPr b="1" sz="6000">
                <a:solidFill>
                  <a:srgbClr val="02226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6000"/>
              <a:buNone/>
              <a:defRPr b="1" sz="6000">
                <a:solidFill>
                  <a:srgbClr val="02226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6000"/>
              <a:buNone/>
              <a:defRPr b="1" sz="6000">
                <a:solidFill>
                  <a:srgbClr val="02226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6000"/>
              <a:buNone/>
              <a:defRPr b="1" sz="6000">
                <a:solidFill>
                  <a:srgbClr val="02226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6000"/>
              <a:buNone/>
              <a:defRPr b="1" sz="6000">
                <a:solidFill>
                  <a:srgbClr val="02226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22263"/>
              </a:buClr>
              <a:buSzPts val="6000"/>
              <a:buNone/>
              <a:defRPr b="1" sz="6000">
                <a:solidFill>
                  <a:srgbClr val="022263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610650" y="6576935"/>
            <a:ext cx="5874000" cy="69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457200" y="1600200"/>
            <a:ext cx="4038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18" name="Google Shape;218;p22"/>
          <p:cNvSpPr txBox="1"/>
          <p:nvPr>
            <p:ph idx="2" type="body"/>
          </p:nvPr>
        </p:nvSpPr>
        <p:spPr>
          <a:xfrm>
            <a:off x="4648200" y="1600200"/>
            <a:ext cx="4038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19" name="Google Shape;219;p22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2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2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457200" y="1535113"/>
            <a:ext cx="40404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5" name="Google Shape;225;p23"/>
          <p:cNvSpPr txBox="1"/>
          <p:nvPr>
            <p:ph idx="2" type="body"/>
          </p:nvPr>
        </p:nvSpPr>
        <p:spPr>
          <a:xfrm>
            <a:off x="457200" y="2174875"/>
            <a:ext cx="404040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indent="-3810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26" name="Google Shape;226;p23"/>
          <p:cNvSpPr txBox="1"/>
          <p:nvPr>
            <p:ph idx="3" type="body"/>
          </p:nvPr>
        </p:nvSpPr>
        <p:spPr>
          <a:xfrm>
            <a:off x="4645025" y="1535113"/>
            <a:ext cx="4041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7" name="Google Shape;227;p23"/>
          <p:cNvSpPr txBox="1"/>
          <p:nvPr>
            <p:ph idx="4" type="body"/>
          </p:nvPr>
        </p:nvSpPr>
        <p:spPr>
          <a:xfrm>
            <a:off x="4645025" y="2174875"/>
            <a:ext cx="404160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indent="-3810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28" name="Google Shape;228;p23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3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4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4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4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5"/>
          <p:cNvSpPr txBox="1"/>
          <p:nvPr>
            <p:ph idx="1" type="body"/>
          </p:nvPr>
        </p:nvSpPr>
        <p:spPr>
          <a:xfrm>
            <a:off x="3575050" y="273050"/>
            <a:ext cx="51120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indent="-4318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39" name="Google Shape;239;p25"/>
          <p:cNvSpPr txBox="1"/>
          <p:nvPr>
            <p:ph idx="2" type="body"/>
          </p:nvPr>
        </p:nvSpPr>
        <p:spPr>
          <a:xfrm>
            <a:off x="457200" y="1435100"/>
            <a:ext cx="3008400" cy="4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0" name="Google Shape;240;p25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5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5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1792288" y="4800600"/>
            <a:ext cx="5486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50" spcFirstLastPara="1" rIns="9145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1792288" y="5367338"/>
            <a:ext cx="5486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7" name="Google Shape;247;p26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6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7"/>
          <p:cNvSpPr txBox="1"/>
          <p:nvPr>
            <p:ph idx="1" type="body"/>
          </p:nvPr>
        </p:nvSpPr>
        <p:spPr>
          <a:xfrm rot="5400000">
            <a:off x="2309100" y="-251700"/>
            <a:ext cx="4525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27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7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7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 rot="5400000">
            <a:off x="4732200" y="2171838"/>
            <a:ext cx="5851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 rot="5400000">
            <a:off x="541200" y="190638"/>
            <a:ext cx="58518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28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8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432600" y="2957538"/>
            <a:ext cx="82296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E4"/>
              </a:buClr>
              <a:buSzPts val="4400"/>
              <a:buNone/>
              <a:defRPr>
                <a:solidFill>
                  <a:srgbClr val="FFFFE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>
            <a:off x="267063" y="8802591"/>
            <a:ext cx="961497" cy="911419"/>
          </a:xfrm>
          <a:custGeom>
            <a:rect b="b" l="l" r="r" t="t"/>
            <a:pathLst>
              <a:path extrusionOk="0" h="911419" w="961497">
                <a:moveTo>
                  <a:pt x="0" y="0"/>
                </a:moveTo>
                <a:lnTo>
                  <a:pt x="961497" y="0"/>
                </a:lnTo>
                <a:lnTo>
                  <a:pt x="961497" y="911418"/>
                </a:lnTo>
                <a:lnTo>
                  <a:pt x="0" y="911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1323089" y="9200652"/>
            <a:ext cx="2388888" cy="421313"/>
          </a:xfrm>
          <a:custGeom>
            <a:rect b="b" l="l" r="r" t="t"/>
            <a:pathLst>
              <a:path extrusionOk="0" h="421313" w="2388888">
                <a:moveTo>
                  <a:pt x="0" y="0"/>
                </a:moveTo>
                <a:lnTo>
                  <a:pt x="2388888" y="0"/>
                </a:lnTo>
                <a:lnTo>
                  <a:pt x="2388888" y="421313"/>
                </a:lnTo>
                <a:lnTo>
                  <a:pt x="0" y="421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3806506" y="9067637"/>
            <a:ext cx="2217313" cy="554328"/>
          </a:xfrm>
          <a:custGeom>
            <a:rect b="b" l="l" r="r" t="t"/>
            <a:pathLst>
              <a:path extrusionOk="0" h="554328" w="2217313">
                <a:moveTo>
                  <a:pt x="0" y="0"/>
                </a:moveTo>
                <a:lnTo>
                  <a:pt x="2217313" y="0"/>
                </a:lnTo>
                <a:lnTo>
                  <a:pt x="2217313" y="554328"/>
                </a:lnTo>
                <a:lnTo>
                  <a:pt x="0" y="554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7039" l="-8748" r="-7528" t="-192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 txBox="1"/>
          <p:nvPr/>
        </p:nvSpPr>
        <p:spPr>
          <a:xfrm>
            <a:off x="11534645" y="398144"/>
            <a:ext cx="608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9">
                <a:solidFill>
                  <a:srgbClr val="FFFFE4"/>
                </a:solidFill>
                <a:latin typeface="Consolas"/>
                <a:ea typeface="Consolas"/>
                <a:cs typeface="Consolas"/>
                <a:sym typeface="Consolas"/>
              </a:rPr>
              <a:t>hackhpc.github.io/admi25</a:t>
            </a:r>
            <a:endParaRPr/>
          </a:p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90500"/>
            <a:ext cx="4278500" cy="2110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2673147" y="0"/>
            <a:ext cx="15630578" cy="10287000"/>
            <a:chOff x="0" y="0"/>
            <a:chExt cx="20840771" cy="13716000"/>
          </a:xfrm>
        </p:grpSpPr>
        <p:sp>
          <p:nvSpPr>
            <p:cNvPr id="45" name="Google Shape;45;p5"/>
            <p:cNvSpPr/>
            <p:nvPr/>
          </p:nvSpPr>
          <p:spPr>
            <a:xfrm>
              <a:off x="0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5" y="0"/>
                  </a:lnTo>
                  <a:lnTo>
                    <a:pt x="181970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238491" y="0"/>
              <a:ext cx="14602280" cy="13716000"/>
            </a:xfrm>
            <a:custGeom>
              <a:rect b="b" l="l" r="r" t="t"/>
              <a:pathLst>
                <a:path extrusionOk="0" h="13716000" w="14602280">
                  <a:moveTo>
                    <a:pt x="0" y="0"/>
                  </a:moveTo>
                  <a:lnTo>
                    <a:pt x="14602280" y="0"/>
                  </a:lnTo>
                  <a:lnTo>
                    <a:pt x="146022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-2461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 txBox="1"/>
            <p:nvPr/>
          </p:nvSpPr>
          <p:spPr>
            <a:xfrm>
              <a:off x="3032790" y="989383"/>
              <a:ext cx="86130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62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https://hackhpc.github.io/admi25</a:t>
              </a:r>
              <a:endParaRPr/>
            </a:p>
          </p:txBody>
        </p:sp>
      </p:grpSp>
      <p:sp>
        <p:nvSpPr>
          <p:cNvPr id="48" name="Google Shape;48;p5"/>
          <p:cNvSpPr/>
          <p:nvPr/>
        </p:nvSpPr>
        <p:spPr>
          <a:xfrm flipH="1">
            <a:off x="381032" y="4904601"/>
            <a:ext cx="2729772" cy="4097219"/>
          </a:xfrm>
          <a:custGeom>
            <a:rect b="b" l="l" r="r" t="t"/>
            <a:pathLst>
              <a:path extrusionOk="0" h="4097219" w="2729772">
                <a:moveTo>
                  <a:pt x="2729772" y="0"/>
                </a:moveTo>
                <a:lnTo>
                  <a:pt x="0" y="0"/>
                </a:lnTo>
                <a:lnTo>
                  <a:pt x="0" y="4097219"/>
                </a:lnTo>
                <a:lnTo>
                  <a:pt x="2729772" y="4097219"/>
                </a:lnTo>
                <a:lnTo>
                  <a:pt x="27297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176412" y="9152445"/>
            <a:ext cx="912597" cy="865066"/>
          </a:xfrm>
          <a:custGeom>
            <a:rect b="b" l="l" r="r" t="t"/>
            <a:pathLst>
              <a:path extrusionOk="0" h="865066" w="912597">
                <a:moveTo>
                  <a:pt x="0" y="0"/>
                </a:moveTo>
                <a:lnTo>
                  <a:pt x="912597" y="0"/>
                </a:lnTo>
                <a:lnTo>
                  <a:pt x="912597" y="865067"/>
                </a:lnTo>
                <a:lnTo>
                  <a:pt x="0" y="865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1201607" y="9267825"/>
            <a:ext cx="1364101" cy="240578"/>
          </a:xfrm>
          <a:custGeom>
            <a:rect b="b" l="l" r="r" t="t"/>
            <a:pathLst>
              <a:path extrusionOk="0" h="240578" w="1364101">
                <a:moveTo>
                  <a:pt x="0" y="0"/>
                </a:moveTo>
                <a:lnTo>
                  <a:pt x="1364101" y="0"/>
                </a:lnTo>
                <a:lnTo>
                  <a:pt x="1364101" y="240578"/>
                </a:lnTo>
                <a:lnTo>
                  <a:pt x="0" y="240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1201607" y="9584979"/>
            <a:ext cx="1406896" cy="351724"/>
          </a:xfrm>
          <a:custGeom>
            <a:rect b="b" l="l" r="r" t="t"/>
            <a:pathLst>
              <a:path extrusionOk="0" h="351724" w="1406896">
                <a:moveTo>
                  <a:pt x="0" y="0"/>
                </a:moveTo>
                <a:lnTo>
                  <a:pt x="1406896" y="0"/>
                </a:lnTo>
                <a:lnTo>
                  <a:pt x="1406896" y="351723"/>
                </a:lnTo>
                <a:lnTo>
                  <a:pt x="0" y="351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7039" l="-8748" r="-7528" t="-192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44337" y="213372"/>
            <a:ext cx="3146094" cy="155207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/>
          <p:nvPr>
            <p:ph idx="1" type="body"/>
          </p:nvPr>
        </p:nvSpPr>
        <p:spPr>
          <a:xfrm>
            <a:off x="5029200" y="46902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4100025" y="2022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2673147" y="0"/>
            <a:ext cx="15630578" cy="10287000"/>
            <a:chOff x="0" y="0"/>
            <a:chExt cx="20840771" cy="13716000"/>
          </a:xfrm>
        </p:grpSpPr>
        <p:sp>
          <p:nvSpPr>
            <p:cNvPr id="60" name="Google Shape;60;p6"/>
            <p:cNvSpPr/>
            <p:nvPr/>
          </p:nvSpPr>
          <p:spPr>
            <a:xfrm>
              <a:off x="0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5" y="0"/>
                  </a:lnTo>
                  <a:lnTo>
                    <a:pt x="181970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6238491" y="0"/>
              <a:ext cx="14602280" cy="13716000"/>
            </a:xfrm>
            <a:custGeom>
              <a:rect b="b" l="l" r="r" t="t"/>
              <a:pathLst>
                <a:path extrusionOk="0" h="13716000" w="14602280">
                  <a:moveTo>
                    <a:pt x="0" y="0"/>
                  </a:moveTo>
                  <a:lnTo>
                    <a:pt x="14602280" y="0"/>
                  </a:lnTo>
                  <a:lnTo>
                    <a:pt x="146022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-2461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6"/>
            <p:cNvSpPr txBox="1"/>
            <p:nvPr/>
          </p:nvSpPr>
          <p:spPr>
            <a:xfrm>
              <a:off x="3032790" y="989383"/>
              <a:ext cx="86130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62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https://hackhpc.github.io/admi25</a:t>
              </a: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>
            <a:off x="176412" y="9152445"/>
            <a:ext cx="912597" cy="865066"/>
          </a:xfrm>
          <a:custGeom>
            <a:rect b="b" l="l" r="r" t="t"/>
            <a:pathLst>
              <a:path extrusionOk="0" h="865066" w="912597">
                <a:moveTo>
                  <a:pt x="0" y="0"/>
                </a:moveTo>
                <a:lnTo>
                  <a:pt x="912597" y="0"/>
                </a:lnTo>
                <a:lnTo>
                  <a:pt x="912597" y="865067"/>
                </a:lnTo>
                <a:lnTo>
                  <a:pt x="0" y="865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1201607" y="9267825"/>
            <a:ext cx="1364101" cy="240578"/>
          </a:xfrm>
          <a:custGeom>
            <a:rect b="b" l="l" r="r" t="t"/>
            <a:pathLst>
              <a:path extrusionOk="0" h="240578" w="1364101">
                <a:moveTo>
                  <a:pt x="0" y="0"/>
                </a:moveTo>
                <a:lnTo>
                  <a:pt x="1364101" y="0"/>
                </a:lnTo>
                <a:lnTo>
                  <a:pt x="1364101" y="240578"/>
                </a:lnTo>
                <a:lnTo>
                  <a:pt x="0" y="240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1201607" y="9584979"/>
            <a:ext cx="1406896" cy="351724"/>
          </a:xfrm>
          <a:custGeom>
            <a:rect b="b" l="l" r="r" t="t"/>
            <a:pathLst>
              <a:path extrusionOk="0" h="351724" w="1406896">
                <a:moveTo>
                  <a:pt x="0" y="0"/>
                </a:moveTo>
                <a:lnTo>
                  <a:pt x="1406896" y="0"/>
                </a:lnTo>
                <a:lnTo>
                  <a:pt x="1406896" y="351723"/>
                </a:lnTo>
                <a:lnTo>
                  <a:pt x="0" y="351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7039" l="-8748" r="-7528" t="-192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44337" y="213372"/>
            <a:ext cx="3146094" cy="155207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>
            <p:ph idx="1" type="body"/>
          </p:nvPr>
        </p:nvSpPr>
        <p:spPr>
          <a:xfrm>
            <a:off x="5029200" y="46902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4100025" y="2022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/>
          <p:nvPr/>
        </p:nvSpPr>
        <p:spPr>
          <a:xfrm>
            <a:off x="287380" y="4659696"/>
            <a:ext cx="2917076" cy="4416549"/>
          </a:xfrm>
          <a:custGeom>
            <a:rect b="b" l="l" r="r" t="t"/>
            <a:pathLst>
              <a:path extrusionOk="0" h="4416549" w="2917076">
                <a:moveTo>
                  <a:pt x="0" y="0"/>
                </a:moveTo>
                <a:lnTo>
                  <a:pt x="2917076" y="0"/>
                </a:lnTo>
                <a:lnTo>
                  <a:pt x="2917076" y="4416549"/>
                </a:lnTo>
                <a:lnTo>
                  <a:pt x="0" y="4416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141138" t="-592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 1">
  <p:cSld name="OBJECT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4" name="Google Shape;74;p7"/>
          <p:cNvGrpSpPr/>
          <p:nvPr/>
        </p:nvGrpSpPr>
        <p:grpSpPr>
          <a:xfrm>
            <a:off x="2673147" y="0"/>
            <a:ext cx="15630578" cy="10287000"/>
            <a:chOff x="0" y="0"/>
            <a:chExt cx="20840771" cy="13716000"/>
          </a:xfrm>
        </p:grpSpPr>
        <p:sp>
          <p:nvSpPr>
            <p:cNvPr id="75" name="Google Shape;75;p7"/>
            <p:cNvSpPr/>
            <p:nvPr/>
          </p:nvSpPr>
          <p:spPr>
            <a:xfrm>
              <a:off x="0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5" y="0"/>
                  </a:lnTo>
                  <a:lnTo>
                    <a:pt x="181970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6238491" y="0"/>
              <a:ext cx="14602280" cy="13716000"/>
            </a:xfrm>
            <a:custGeom>
              <a:rect b="b" l="l" r="r" t="t"/>
              <a:pathLst>
                <a:path extrusionOk="0" h="13716000" w="14602280">
                  <a:moveTo>
                    <a:pt x="0" y="0"/>
                  </a:moveTo>
                  <a:lnTo>
                    <a:pt x="14602280" y="0"/>
                  </a:lnTo>
                  <a:lnTo>
                    <a:pt x="146022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-2461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 txBox="1"/>
            <p:nvPr/>
          </p:nvSpPr>
          <p:spPr>
            <a:xfrm>
              <a:off x="3032790" y="989383"/>
              <a:ext cx="86130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62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https://hackhpc.github.io/admi25</a:t>
              </a:r>
              <a:endParaRPr/>
            </a:p>
          </p:txBody>
        </p:sp>
      </p:grpSp>
      <p:sp>
        <p:nvSpPr>
          <p:cNvPr id="78" name="Google Shape;78;p7"/>
          <p:cNvSpPr/>
          <p:nvPr/>
        </p:nvSpPr>
        <p:spPr>
          <a:xfrm>
            <a:off x="176412" y="9152445"/>
            <a:ext cx="912597" cy="865066"/>
          </a:xfrm>
          <a:custGeom>
            <a:rect b="b" l="l" r="r" t="t"/>
            <a:pathLst>
              <a:path extrusionOk="0" h="865066" w="912597">
                <a:moveTo>
                  <a:pt x="0" y="0"/>
                </a:moveTo>
                <a:lnTo>
                  <a:pt x="912597" y="0"/>
                </a:lnTo>
                <a:lnTo>
                  <a:pt x="912597" y="865067"/>
                </a:lnTo>
                <a:lnTo>
                  <a:pt x="0" y="865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1201607" y="9267825"/>
            <a:ext cx="1364101" cy="240578"/>
          </a:xfrm>
          <a:custGeom>
            <a:rect b="b" l="l" r="r" t="t"/>
            <a:pathLst>
              <a:path extrusionOk="0" h="240578" w="1364101">
                <a:moveTo>
                  <a:pt x="0" y="0"/>
                </a:moveTo>
                <a:lnTo>
                  <a:pt x="1364101" y="0"/>
                </a:lnTo>
                <a:lnTo>
                  <a:pt x="1364101" y="240578"/>
                </a:lnTo>
                <a:lnTo>
                  <a:pt x="0" y="240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1201607" y="9584979"/>
            <a:ext cx="1406896" cy="351724"/>
          </a:xfrm>
          <a:custGeom>
            <a:rect b="b" l="l" r="r" t="t"/>
            <a:pathLst>
              <a:path extrusionOk="0" h="351724" w="1406896">
                <a:moveTo>
                  <a:pt x="0" y="0"/>
                </a:moveTo>
                <a:lnTo>
                  <a:pt x="1406896" y="0"/>
                </a:lnTo>
                <a:lnTo>
                  <a:pt x="1406896" y="351723"/>
                </a:lnTo>
                <a:lnTo>
                  <a:pt x="0" y="351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7039" l="-8748" r="-7528" t="-192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44337" y="213372"/>
            <a:ext cx="3146094" cy="15520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/>
          <p:nvPr>
            <p:ph idx="1" type="body"/>
          </p:nvPr>
        </p:nvSpPr>
        <p:spPr>
          <a:xfrm>
            <a:off x="5029200" y="46902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type="title"/>
          </p:nvPr>
        </p:nvSpPr>
        <p:spPr>
          <a:xfrm>
            <a:off x="4100025" y="2022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"/>
          <p:cNvSpPr/>
          <p:nvPr/>
        </p:nvSpPr>
        <p:spPr>
          <a:xfrm>
            <a:off x="321020" y="4516496"/>
            <a:ext cx="2567021" cy="4559750"/>
          </a:xfrm>
          <a:custGeom>
            <a:rect b="b" l="l" r="r" t="t"/>
            <a:pathLst>
              <a:path extrusionOk="0" h="4559750" w="2567021">
                <a:moveTo>
                  <a:pt x="0" y="0"/>
                </a:moveTo>
                <a:lnTo>
                  <a:pt x="2567022" y="0"/>
                </a:lnTo>
                <a:lnTo>
                  <a:pt x="2567022" y="4559749"/>
                </a:lnTo>
                <a:lnTo>
                  <a:pt x="0" y="4559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 1 1">
  <p:cSld name="OBJECT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2673147" y="0"/>
            <a:ext cx="15630578" cy="10287000"/>
            <a:chOff x="0" y="0"/>
            <a:chExt cx="20840771" cy="13716000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5" y="0"/>
                  </a:lnTo>
                  <a:lnTo>
                    <a:pt x="181970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6238491" y="0"/>
              <a:ext cx="14602280" cy="13716000"/>
            </a:xfrm>
            <a:custGeom>
              <a:rect b="b" l="l" r="r" t="t"/>
              <a:pathLst>
                <a:path extrusionOk="0" h="13716000" w="14602280">
                  <a:moveTo>
                    <a:pt x="0" y="0"/>
                  </a:moveTo>
                  <a:lnTo>
                    <a:pt x="14602280" y="0"/>
                  </a:lnTo>
                  <a:lnTo>
                    <a:pt x="146022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-2461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 txBox="1"/>
            <p:nvPr/>
          </p:nvSpPr>
          <p:spPr>
            <a:xfrm>
              <a:off x="3032790" y="989383"/>
              <a:ext cx="86130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62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https://hackhpc.github.io/admi25</a:t>
              </a:r>
              <a:endParaRPr/>
            </a:p>
          </p:txBody>
        </p:sp>
      </p:grpSp>
      <p:sp>
        <p:nvSpPr>
          <p:cNvPr id="93" name="Google Shape;93;p8"/>
          <p:cNvSpPr/>
          <p:nvPr/>
        </p:nvSpPr>
        <p:spPr>
          <a:xfrm>
            <a:off x="176412" y="9152445"/>
            <a:ext cx="912597" cy="865066"/>
          </a:xfrm>
          <a:custGeom>
            <a:rect b="b" l="l" r="r" t="t"/>
            <a:pathLst>
              <a:path extrusionOk="0" h="865066" w="912597">
                <a:moveTo>
                  <a:pt x="0" y="0"/>
                </a:moveTo>
                <a:lnTo>
                  <a:pt x="912597" y="0"/>
                </a:lnTo>
                <a:lnTo>
                  <a:pt x="912597" y="865067"/>
                </a:lnTo>
                <a:lnTo>
                  <a:pt x="0" y="865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8"/>
          <p:cNvSpPr/>
          <p:nvPr/>
        </p:nvSpPr>
        <p:spPr>
          <a:xfrm>
            <a:off x="1201607" y="9267825"/>
            <a:ext cx="1364101" cy="240578"/>
          </a:xfrm>
          <a:custGeom>
            <a:rect b="b" l="l" r="r" t="t"/>
            <a:pathLst>
              <a:path extrusionOk="0" h="240578" w="1364101">
                <a:moveTo>
                  <a:pt x="0" y="0"/>
                </a:moveTo>
                <a:lnTo>
                  <a:pt x="1364101" y="0"/>
                </a:lnTo>
                <a:lnTo>
                  <a:pt x="1364101" y="240578"/>
                </a:lnTo>
                <a:lnTo>
                  <a:pt x="0" y="240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1201607" y="9584979"/>
            <a:ext cx="1406896" cy="351724"/>
          </a:xfrm>
          <a:custGeom>
            <a:rect b="b" l="l" r="r" t="t"/>
            <a:pathLst>
              <a:path extrusionOk="0" h="351724" w="1406896">
                <a:moveTo>
                  <a:pt x="0" y="0"/>
                </a:moveTo>
                <a:lnTo>
                  <a:pt x="1406896" y="0"/>
                </a:lnTo>
                <a:lnTo>
                  <a:pt x="1406896" y="351723"/>
                </a:lnTo>
                <a:lnTo>
                  <a:pt x="0" y="351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7039" l="-8748" r="-7528" t="-192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44337" y="213372"/>
            <a:ext cx="3146094" cy="155207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>
            <p:ph idx="1" type="body"/>
          </p:nvPr>
        </p:nvSpPr>
        <p:spPr>
          <a:xfrm>
            <a:off x="5029200" y="46902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8"/>
          <p:cNvSpPr txBox="1"/>
          <p:nvPr>
            <p:ph type="title"/>
          </p:nvPr>
        </p:nvSpPr>
        <p:spPr>
          <a:xfrm>
            <a:off x="4100025" y="2022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8"/>
          <p:cNvSpPr/>
          <p:nvPr/>
        </p:nvSpPr>
        <p:spPr>
          <a:xfrm>
            <a:off x="-1132846" y="4188285"/>
            <a:ext cx="4887961" cy="4887961"/>
          </a:xfrm>
          <a:custGeom>
            <a:rect b="b" l="l" r="r" t="t"/>
            <a:pathLst>
              <a:path extrusionOk="0" h="4887961" w="4887961">
                <a:moveTo>
                  <a:pt x="0" y="0"/>
                </a:moveTo>
                <a:lnTo>
                  <a:pt x="4887961" y="0"/>
                </a:lnTo>
                <a:lnTo>
                  <a:pt x="4887961" y="4887960"/>
                </a:lnTo>
                <a:lnTo>
                  <a:pt x="0" y="4887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 1 1 2">
  <p:cSld name="OBJECT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4" name="Google Shape;104;p9"/>
          <p:cNvGrpSpPr/>
          <p:nvPr/>
        </p:nvGrpSpPr>
        <p:grpSpPr>
          <a:xfrm>
            <a:off x="2673147" y="0"/>
            <a:ext cx="15630578" cy="10287000"/>
            <a:chOff x="0" y="0"/>
            <a:chExt cx="20840771" cy="13716000"/>
          </a:xfrm>
        </p:grpSpPr>
        <p:sp>
          <p:nvSpPr>
            <p:cNvPr id="105" name="Google Shape;105;p9"/>
            <p:cNvSpPr/>
            <p:nvPr/>
          </p:nvSpPr>
          <p:spPr>
            <a:xfrm>
              <a:off x="0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5" y="0"/>
                  </a:lnTo>
                  <a:lnTo>
                    <a:pt x="181970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6238491" y="0"/>
              <a:ext cx="14602280" cy="13716000"/>
            </a:xfrm>
            <a:custGeom>
              <a:rect b="b" l="l" r="r" t="t"/>
              <a:pathLst>
                <a:path extrusionOk="0" h="13716000" w="14602280">
                  <a:moveTo>
                    <a:pt x="0" y="0"/>
                  </a:moveTo>
                  <a:lnTo>
                    <a:pt x="14602280" y="0"/>
                  </a:lnTo>
                  <a:lnTo>
                    <a:pt x="146022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-2461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9"/>
            <p:cNvSpPr txBox="1"/>
            <p:nvPr/>
          </p:nvSpPr>
          <p:spPr>
            <a:xfrm>
              <a:off x="3032790" y="989383"/>
              <a:ext cx="86130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62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https://hackhpc.github.io/admi25</a:t>
              </a:r>
              <a:endParaRPr/>
            </a:p>
          </p:txBody>
        </p:sp>
      </p:grpSp>
      <p:sp>
        <p:nvSpPr>
          <p:cNvPr id="108" name="Google Shape;108;p9"/>
          <p:cNvSpPr/>
          <p:nvPr/>
        </p:nvSpPr>
        <p:spPr>
          <a:xfrm>
            <a:off x="176412" y="9152445"/>
            <a:ext cx="912597" cy="865066"/>
          </a:xfrm>
          <a:custGeom>
            <a:rect b="b" l="l" r="r" t="t"/>
            <a:pathLst>
              <a:path extrusionOk="0" h="865066" w="912597">
                <a:moveTo>
                  <a:pt x="0" y="0"/>
                </a:moveTo>
                <a:lnTo>
                  <a:pt x="912597" y="0"/>
                </a:lnTo>
                <a:lnTo>
                  <a:pt x="912597" y="865067"/>
                </a:lnTo>
                <a:lnTo>
                  <a:pt x="0" y="865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1201607" y="9267825"/>
            <a:ext cx="1364101" cy="240578"/>
          </a:xfrm>
          <a:custGeom>
            <a:rect b="b" l="l" r="r" t="t"/>
            <a:pathLst>
              <a:path extrusionOk="0" h="240578" w="1364101">
                <a:moveTo>
                  <a:pt x="0" y="0"/>
                </a:moveTo>
                <a:lnTo>
                  <a:pt x="1364101" y="0"/>
                </a:lnTo>
                <a:lnTo>
                  <a:pt x="1364101" y="240578"/>
                </a:lnTo>
                <a:lnTo>
                  <a:pt x="0" y="240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1201607" y="9584979"/>
            <a:ext cx="1406896" cy="351724"/>
          </a:xfrm>
          <a:custGeom>
            <a:rect b="b" l="l" r="r" t="t"/>
            <a:pathLst>
              <a:path extrusionOk="0" h="351724" w="1406896">
                <a:moveTo>
                  <a:pt x="0" y="0"/>
                </a:moveTo>
                <a:lnTo>
                  <a:pt x="1406896" y="0"/>
                </a:lnTo>
                <a:lnTo>
                  <a:pt x="1406896" y="351723"/>
                </a:lnTo>
                <a:lnTo>
                  <a:pt x="0" y="351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7039" l="-8748" r="-7528" t="-192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44337" y="213372"/>
            <a:ext cx="3146094" cy="155207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/>
          <p:nvPr>
            <p:ph idx="1" type="body"/>
          </p:nvPr>
        </p:nvSpPr>
        <p:spPr>
          <a:xfrm>
            <a:off x="5029200" y="46902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type="title"/>
          </p:nvPr>
        </p:nvSpPr>
        <p:spPr>
          <a:xfrm>
            <a:off x="4100025" y="2022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9"/>
          <p:cNvSpPr/>
          <p:nvPr/>
        </p:nvSpPr>
        <p:spPr>
          <a:xfrm>
            <a:off x="-169826" y="7272830"/>
            <a:ext cx="3387660" cy="3387660"/>
          </a:xfrm>
          <a:custGeom>
            <a:rect b="b" l="l" r="r" t="t"/>
            <a:pathLst>
              <a:path extrusionOk="0" h="3387660" w="3387660">
                <a:moveTo>
                  <a:pt x="0" y="0"/>
                </a:moveTo>
                <a:lnTo>
                  <a:pt x="3387660" y="0"/>
                </a:lnTo>
                <a:lnTo>
                  <a:pt x="3387660" y="3387660"/>
                </a:lnTo>
                <a:lnTo>
                  <a:pt x="0" y="3387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 1 1 1">
  <p:cSld name="OBJECT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9" name="Google Shape;119;p10"/>
          <p:cNvGrpSpPr/>
          <p:nvPr/>
        </p:nvGrpSpPr>
        <p:grpSpPr>
          <a:xfrm>
            <a:off x="2673147" y="0"/>
            <a:ext cx="15630578" cy="10287000"/>
            <a:chOff x="0" y="0"/>
            <a:chExt cx="20840771" cy="13716000"/>
          </a:xfrm>
        </p:grpSpPr>
        <p:sp>
          <p:nvSpPr>
            <p:cNvPr id="120" name="Google Shape;120;p10"/>
            <p:cNvSpPr/>
            <p:nvPr/>
          </p:nvSpPr>
          <p:spPr>
            <a:xfrm>
              <a:off x="0" y="0"/>
              <a:ext cx="18197015" cy="13716000"/>
            </a:xfrm>
            <a:custGeom>
              <a:rect b="b" l="l" r="r" t="t"/>
              <a:pathLst>
                <a:path extrusionOk="0" h="13716000" w="18197015">
                  <a:moveTo>
                    <a:pt x="0" y="0"/>
                  </a:moveTo>
                  <a:lnTo>
                    <a:pt x="18197015" y="0"/>
                  </a:lnTo>
                  <a:lnTo>
                    <a:pt x="181970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6238491" y="0"/>
              <a:ext cx="14602280" cy="13716000"/>
            </a:xfrm>
            <a:custGeom>
              <a:rect b="b" l="l" r="r" t="t"/>
              <a:pathLst>
                <a:path extrusionOk="0" h="13716000" w="14602280">
                  <a:moveTo>
                    <a:pt x="0" y="0"/>
                  </a:moveTo>
                  <a:lnTo>
                    <a:pt x="14602280" y="0"/>
                  </a:lnTo>
                  <a:lnTo>
                    <a:pt x="146022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-2461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0"/>
            <p:cNvSpPr txBox="1"/>
            <p:nvPr/>
          </p:nvSpPr>
          <p:spPr>
            <a:xfrm>
              <a:off x="3032790" y="989383"/>
              <a:ext cx="86130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62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https://hackhpc.github.io/admi25</a:t>
              </a:r>
              <a:endParaRPr/>
            </a:p>
          </p:txBody>
        </p:sp>
      </p:grpSp>
      <p:sp>
        <p:nvSpPr>
          <p:cNvPr id="123" name="Google Shape;123;p10"/>
          <p:cNvSpPr/>
          <p:nvPr/>
        </p:nvSpPr>
        <p:spPr>
          <a:xfrm>
            <a:off x="176412" y="9152445"/>
            <a:ext cx="912597" cy="865066"/>
          </a:xfrm>
          <a:custGeom>
            <a:rect b="b" l="l" r="r" t="t"/>
            <a:pathLst>
              <a:path extrusionOk="0" h="865066" w="912597">
                <a:moveTo>
                  <a:pt x="0" y="0"/>
                </a:moveTo>
                <a:lnTo>
                  <a:pt x="912597" y="0"/>
                </a:lnTo>
                <a:lnTo>
                  <a:pt x="912597" y="865067"/>
                </a:lnTo>
                <a:lnTo>
                  <a:pt x="0" y="865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1201607" y="9267825"/>
            <a:ext cx="1364101" cy="240578"/>
          </a:xfrm>
          <a:custGeom>
            <a:rect b="b" l="l" r="r" t="t"/>
            <a:pathLst>
              <a:path extrusionOk="0" h="240578" w="1364101">
                <a:moveTo>
                  <a:pt x="0" y="0"/>
                </a:moveTo>
                <a:lnTo>
                  <a:pt x="1364101" y="0"/>
                </a:lnTo>
                <a:lnTo>
                  <a:pt x="1364101" y="240578"/>
                </a:lnTo>
                <a:lnTo>
                  <a:pt x="0" y="240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1201607" y="9584979"/>
            <a:ext cx="1406896" cy="351724"/>
          </a:xfrm>
          <a:custGeom>
            <a:rect b="b" l="l" r="r" t="t"/>
            <a:pathLst>
              <a:path extrusionOk="0" h="351724" w="1406896">
                <a:moveTo>
                  <a:pt x="0" y="0"/>
                </a:moveTo>
                <a:lnTo>
                  <a:pt x="1406896" y="0"/>
                </a:lnTo>
                <a:lnTo>
                  <a:pt x="1406896" y="351723"/>
                </a:lnTo>
                <a:lnTo>
                  <a:pt x="0" y="351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7039" l="-8748" r="-7528" t="-192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44337" y="213372"/>
            <a:ext cx="3146094" cy="155207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/>
          <p:nvPr>
            <p:ph idx="1" type="body"/>
          </p:nvPr>
        </p:nvSpPr>
        <p:spPr>
          <a:xfrm>
            <a:off x="5029200" y="46902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0"/>
          <p:cNvSpPr txBox="1"/>
          <p:nvPr>
            <p:ph type="title"/>
          </p:nvPr>
        </p:nvSpPr>
        <p:spPr>
          <a:xfrm>
            <a:off x="4100025" y="2022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7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title="admihack25-voxel-zoombackgroun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00" y="-331000"/>
            <a:ext cx="18718798" cy="124792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457200" y="1600200"/>
            <a:ext cx="822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rmAutofit/>
          </a:bodyPr>
          <a:lstStyle>
            <a:lvl1pPr indent="-431800" lvl="0" marL="4572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17"/>
          <p:cNvSpPr txBox="1"/>
          <p:nvPr>
            <p:ph idx="10" type="dt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11" type="ftr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17"/>
          <p:cNvSpPr txBox="1"/>
          <p:nvPr>
            <p:ph idx="12" type="sldNum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50" spcFirstLastPara="1" rIns="91450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30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1674450" y="3187500"/>
            <a:ext cx="14939100" cy="32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/>
              <a:t>CodeRunners</a:t>
            </a:r>
            <a:endParaRPr b="1" sz="20000"/>
          </a:p>
        </p:txBody>
      </p:sp>
      <p:pic>
        <p:nvPicPr>
          <p:cNvPr descr="A group of people sitting at a table looking at a computer&#10;&#10;AI-generated content may be incorrect." id="268" name="Google Shape;2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0025" y="6819400"/>
            <a:ext cx="4845576" cy="328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tanding together&#10;&#10;AI-generated content may be incorrect." id="269" name="Google Shape;269;p29"/>
          <p:cNvPicPr preferRelativeResize="0"/>
          <p:nvPr/>
        </p:nvPicPr>
        <p:blipFill rotWithShape="1">
          <a:blip r:embed="rId4">
            <a:alphaModFix/>
          </a:blip>
          <a:srcRect b="0" l="0" r="58701" t="35823"/>
          <a:stretch/>
        </p:blipFill>
        <p:spPr>
          <a:xfrm>
            <a:off x="10988950" y="7037825"/>
            <a:ext cx="1973251" cy="306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0" title="Zoom im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34925"/>
            <a:ext cx="19006952" cy="12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>
            <p:ph type="title"/>
          </p:nvPr>
        </p:nvSpPr>
        <p:spPr>
          <a:xfrm>
            <a:off x="1649998" y="711100"/>
            <a:ext cx="14988000" cy="1162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CodeRunners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303300" y="3852675"/>
            <a:ext cx="5111700" cy="413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Team Members Name</a:t>
            </a:r>
            <a:endParaRPr>
              <a:solidFill>
                <a:schemeClr val="lt1"/>
              </a:solidFill>
            </a:endParaRPr>
          </a:p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Iyana Jones</a:t>
            </a:r>
            <a:endParaRPr>
              <a:solidFill>
                <a:schemeClr val="lt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Arghavan Noori</a:t>
            </a:r>
            <a:endParaRPr>
              <a:solidFill>
                <a:schemeClr val="lt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Aaliyah Lockett</a:t>
            </a:r>
            <a:endParaRPr>
              <a:solidFill>
                <a:schemeClr val="lt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Copernic Mensah</a:t>
            </a:r>
            <a:endParaRPr>
              <a:solidFill>
                <a:schemeClr val="lt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Holy Agyei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30"/>
          <p:cNvSpPr txBox="1"/>
          <p:nvPr>
            <p:ph idx="2" type="body"/>
          </p:nvPr>
        </p:nvSpPr>
        <p:spPr>
          <a:xfrm>
            <a:off x="11719275" y="7314525"/>
            <a:ext cx="6912300" cy="105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https://on.soundcloud.com/u1r553T8KodM05Lj0j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279" name="Google Shape;279;p30" title="giphy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9582" y="18733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1"/>
          <p:cNvCxnSpPr/>
          <p:nvPr/>
        </p:nvCxnSpPr>
        <p:spPr>
          <a:xfrm>
            <a:off x="-886757" y="3628527"/>
            <a:ext cx="20061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5" name="Google Shape;285;p31"/>
          <p:cNvGrpSpPr/>
          <p:nvPr/>
        </p:nvGrpSpPr>
        <p:grpSpPr>
          <a:xfrm>
            <a:off x="4225792" y="3377498"/>
            <a:ext cx="501985" cy="501985"/>
            <a:chOff x="0" y="0"/>
            <a:chExt cx="812800" cy="812800"/>
          </a:xfrm>
        </p:grpSpPr>
        <p:sp>
          <p:nvSpPr>
            <p:cNvPr id="286" name="Google Shape;286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7" name="Google Shape;287;p31"/>
            <p:cNvSpPr txBox="1"/>
            <p:nvPr/>
          </p:nvSpPr>
          <p:spPr>
            <a:xfrm>
              <a:off x="190500" y="219075"/>
              <a:ext cx="4317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31"/>
          <p:cNvGrpSpPr/>
          <p:nvPr/>
        </p:nvGrpSpPr>
        <p:grpSpPr>
          <a:xfrm>
            <a:off x="526644" y="3377498"/>
            <a:ext cx="501985" cy="501985"/>
            <a:chOff x="0" y="0"/>
            <a:chExt cx="812800" cy="812800"/>
          </a:xfrm>
        </p:grpSpPr>
        <p:sp>
          <p:nvSpPr>
            <p:cNvPr id="289" name="Google Shape;289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0" name="Google Shape;290;p31"/>
            <p:cNvSpPr txBox="1"/>
            <p:nvPr/>
          </p:nvSpPr>
          <p:spPr>
            <a:xfrm>
              <a:off x="190500" y="219075"/>
              <a:ext cx="4317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31"/>
          <p:cNvGrpSpPr/>
          <p:nvPr/>
        </p:nvGrpSpPr>
        <p:grpSpPr>
          <a:xfrm>
            <a:off x="7651802" y="3377498"/>
            <a:ext cx="501985" cy="501985"/>
            <a:chOff x="0" y="0"/>
            <a:chExt cx="812800" cy="812800"/>
          </a:xfrm>
        </p:grpSpPr>
        <p:sp>
          <p:nvSpPr>
            <p:cNvPr id="292" name="Google Shape;292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3" name="Google Shape;293;p31"/>
            <p:cNvSpPr txBox="1"/>
            <p:nvPr/>
          </p:nvSpPr>
          <p:spPr>
            <a:xfrm>
              <a:off x="190500" y="219075"/>
              <a:ext cx="4317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31"/>
          <p:cNvGrpSpPr/>
          <p:nvPr/>
        </p:nvGrpSpPr>
        <p:grpSpPr>
          <a:xfrm>
            <a:off x="10901953" y="3377498"/>
            <a:ext cx="501985" cy="501985"/>
            <a:chOff x="0" y="0"/>
            <a:chExt cx="812800" cy="812800"/>
          </a:xfrm>
        </p:grpSpPr>
        <p:sp>
          <p:nvSpPr>
            <p:cNvPr id="295" name="Google Shape;295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6" name="Google Shape;296;p31"/>
            <p:cNvSpPr txBox="1"/>
            <p:nvPr/>
          </p:nvSpPr>
          <p:spPr>
            <a:xfrm>
              <a:off x="190500" y="219075"/>
              <a:ext cx="4317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31"/>
          <p:cNvSpPr txBox="1"/>
          <p:nvPr/>
        </p:nvSpPr>
        <p:spPr>
          <a:xfrm>
            <a:off x="3028859" y="843710"/>
            <a:ext cx="116118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Key Milestones and Deliverables</a:t>
            </a:r>
            <a:endParaRPr sz="1400"/>
          </a:p>
        </p:txBody>
      </p:sp>
      <p:sp>
        <p:nvSpPr>
          <p:cNvPr id="298" name="Google Shape;298;p31"/>
          <p:cNvSpPr txBox="1"/>
          <p:nvPr/>
        </p:nvSpPr>
        <p:spPr>
          <a:xfrm>
            <a:off x="526644" y="4205158"/>
            <a:ext cx="219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1400"/>
          </a:p>
        </p:txBody>
      </p:sp>
      <p:sp>
        <p:nvSpPr>
          <p:cNvPr id="299" name="Google Shape;299;p31"/>
          <p:cNvSpPr txBox="1"/>
          <p:nvPr/>
        </p:nvSpPr>
        <p:spPr>
          <a:xfrm>
            <a:off x="4225792" y="4203405"/>
            <a:ext cx="219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1400"/>
          </a:p>
        </p:txBody>
      </p:sp>
      <p:sp>
        <p:nvSpPr>
          <p:cNvPr id="300" name="Google Shape;300;p31"/>
          <p:cNvSpPr txBox="1"/>
          <p:nvPr/>
        </p:nvSpPr>
        <p:spPr>
          <a:xfrm>
            <a:off x="7736044" y="4203405"/>
            <a:ext cx="219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1400"/>
          </a:p>
        </p:txBody>
      </p:sp>
      <p:sp>
        <p:nvSpPr>
          <p:cNvPr id="301" name="Google Shape;301;p31"/>
          <p:cNvSpPr txBox="1"/>
          <p:nvPr/>
        </p:nvSpPr>
        <p:spPr>
          <a:xfrm>
            <a:off x="7556802" y="4929376"/>
            <a:ext cx="3141600" cy="4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6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reproducibility metrics, evaluate 2–3 model-task pairs, log gaps or bugs.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6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Deliverables: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6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Reproducibility scorecard (draft), run logs, annotated test outputs.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10877526" y="4203405"/>
            <a:ext cx="219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sz="1400"/>
          </a:p>
        </p:txBody>
      </p:sp>
      <p:sp>
        <p:nvSpPr>
          <p:cNvPr id="303" name="Google Shape;303;p31"/>
          <p:cNvSpPr txBox="1"/>
          <p:nvPr/>
        </p:nvSpPr>
        <p:spPr>
          <a:xfrm>
            <a:off x="10877526" y="4919851"/>
            <a:ext cx="3193200" cy="3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6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Website/dashboard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6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Deliverables: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6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Streamlit/Flask portal with charts, Poster to display reproducibility analysis and polish poster.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-1573240" y="8893298"/>
            <a:ext cx="4051334" cy="2765036"/>
          </a:xfrm>
          <a:custGeom>
            <a:rect b="b" l="l" r="r" t="t"/>
            <a:pathLst>
              <a:path extrusionOk="0"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31"/>
          <p:cNvSpPr/>
          <p:nvPr/>
        </p:nvSpPr>
        <p:spPr>
          <a:xfrm>
            <a:off x="15262955" y="8864586"/>
            <a:ext cx="4602314" cy="3618569"/>
          </a:xfrm>
          <a:custGeom>
            <a:rect b="b" l="l" r="r" t="t"/>
            <a:pathLst>
              <a:path extrusionOk="0"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31"/>
          <p:cNvSpPr/>
          <p:nvPr/>
        </p:nvSpPr>
        <p:spPr>
          <a:xfrm>
            <a:off x="-674156" y="-1322787"/>
            <a:ext cx="4224468" cy="2645573"/>
          </a:xfrm>
          <a:custGeom>
            <a:rect b="b" l="l" r="r" t="t"/>
            <a:pathLst>
              <a:path extrusionOk="0"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31"/>
          <p:cNvSpPr/>
          <p:nvPr/>
        </p:nvSpPr>
        <p:spPr>
          <a:xfrm>
            <a:off x="8382999" y="9718611"/>
            <a:ext cx="3169280" cy="2226419"/>
          </a:xfrm>
          <a:custGeom>
            <a:rect b="b" l="l" r="r" t="t"/>
            <a:pathLst>
              <a:path extrusionOk="0"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31"/>
          <p:cNvSpPr/>
          <p:nvPr/>
        </p:nvSpPr>
        <p:spPr>
          <a:xfrm>
            <a:off x="9653627" y="-3037933"/>
            <a:ext cx="5493058" cy="4114800"/>
          </a:xfrm>
          <a:custGeom>
            <a:rect b="b" l="l" r="r" t="t"/>
            <a:pathLst>
              <a:path extrusionOk="0"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31"/>
          <p:cNvSpPr/>
          <p:nvPr/>
        </p:nvSpPr>
        <p:spPr>
          <a:xfrm rot="-5400000">
            <a:off x="4745771" y="-1877331"/>
            <a:ext cx="2892762" cy="2919301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31"/>
          <p:cNvSpPr txBox="1"/>
          <p:nvPr/>
        </p:nvSpPr>
        <p:spPr>
          <a:xfrm>
            <a:off x="4152875" y="4929375"/>
            <a:ext cx="3224700" cy="4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6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code/data, test reproducibility environment, begin small-scale runs.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6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Deliverables: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6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Artifact notes, initial tests (e.g., code summarization benchmark), logging results.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213150" y="4972900"/>
            <a:ext cx="3760500" cy="3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6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formation, IEEE paper review, role assignment, GitHub setup with README and project goals.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6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Deliverables: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6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 slide, README.md, team roles, initial repo push.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15262955" y="-1072630"/>
            <a:ext cx="1996345" cy="2149497"/>
          </a:xfrm>
          <a:custGeom>
            <a:rect b="b" l="l" r="r" t="t"/>
            <a:pathLst>
              <a:path extrusionOk="0"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3" name="Google Shape;313;p31"/>
          <p:cNvGrpSpPr/>
          <p:nvPr/>
        </p:nvGrpSpPr>
        <p:grpSpPr>
          <a:xfrm>
            <a:off x="14604409" y="3377498"/>
            <a:ext cx="501985" cy="501985"/>
            <a:chOff x="0" y="0"/>
            <a:chExt cx="812800" cy="812800"/>
          </a:xfrm>
        </p:grpSpPr>
        <p:sp>
          <p:nvSpPr>
            <p:cNvPr id="314" name="Google Shape;314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5" name="Google Shape;315;p31"/>
            <p:cNvSpPr txBox="1"/>
            <p:nvPr/>
          </p:nvSpPr>
          <p:spPr>
            <a:xfrm>
              <a:off x="190500" y="219075"/>
              <a:ext cx="4317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31"/>
          <p:cNvSpPr txBox="1"/>
          <p:nvPr/>
        </p:nvSpPr>
        <p:spPr>
          <a:xfrm>
            <a:off x="14604402" y="4203405"/>
            <a:ext cx="219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 sz="1400"/>
          </a:p>
        </p:txBody>
      </p:sp>
      <p:sp>
        <p:nvSpPr>
          <p:cNvPr id="317" name="Google Shape;317;p31"/>
          <p:cNvSpPr txBox="1"/>
          <p:nvPr/>
        </p:nvSpPr>
        <p:spPr>
          <a:xfrm>
            <a:off x="14281543" y="4919850"/>
            <a:ext cx="3687600" cy="3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6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 poster, deliver final presentation, and commit all documentation.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6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Deliverables: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6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poster + presentation deck, updated repo, portal link or local deployment.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32"/>
          <p:cNvGrpSpPr/>
          <p:nvPr/>
        </p:nvGrpSpPr>
        <p:grpSpPr>
          <a:xfrm>
            <a:off x="11672061" y="922254"/>
            <a:ext cx="5587128" cy="2765906"/>
            <a:chOff x="0" y="-38100"/>
            <a:chExt cx="2065940" cy="1022743"/>
          </a:xfrm>
        </p:grpSpPr>
        <p:sp>
          <p:nvSpPr>
            <p:cNvPr id="323" name="Google Shape;323;p3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50" lIns="91450" spcFirstLastPara="1" rIns="91450" wrap="square" tIns="91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 txBox="1"/>
            <p:nvPr/>
          </p:nvSpPr>
          <p:spPr>
            <a:xfrm>
              <a:off x="0" y="-38100"/>
              <a:ext cx="2065800" cy="10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32"/>
          <p:cNvGrpSpPr/>
          <p:nvPr/>
        </p:nvGrpSpPr>
        <p:grpSpPr>
          <a:xfrm>
            <a:off x="11672061" y="3705593"/>
            <a:ext cx="5587128" cy="2765906"/>
            <a:chOff x="0" y="-38100"/>
            <a:chExt cx="2065940" cy="1022743"/>
          </a:xfrm>
        </p:grpSpPr>
        <p:sp>
          <p:nvSpPr>
            <p:cNvPr id="326" name="Google Shape;326;p3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50" lIns="91450" spcFirstLastPara="1" rIns="91450" wrap="square" tIns="91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 txBox="1"/>
            <p:nvPr/>
          </p:nvSpPr>
          <p:spPr>
            <a:xfrm>
              <a:off x="0" y="-38100"/>
              <a:ext cx="2065800" cy="10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32"/>
          <p:cNvGrpSpPr/>
          <p:nvPr/>
        </p:nvGrpSpPr>
        <p:grpSpPr>
          <a:xfrm>
            <a:off x="11672061" y="6492340"/>
            <a:ext cx="5587128" cy="2765906"/>
            <a:chOff x="0" y="-38100"/>
            <a:chExt cx="2065940" cy="1022743"/>
          </a:xfrm>
        </p:grpSpPr>
        <p:sp>
          <p:nvSpPr>
            <p:cNvPr id="329" name="Google Shape;329;p3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50" lIns="91450" spcFirstLastPara="1" rIns="91450" wrap="square" tIns="91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 txBox="1"/>
            <p:nvPr/>
          </p:nvSpPr>
          <p:spPr>
            <a:xfrm>
              <a:off x="0" y="-38100"/>
              <a:ext cx="2065800" cy="10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32"/>
          <p:cNvGrpSpPr/>
          <p:nvPr/>
        </p:nvGrpSpPr>
        <p:grpSpPr>
          <a:xfrm>
            <a:off x="1028700" y="925662"/>
            <a:ext cx="5587128" cy="2765906"/>
            <a:chOff x="0" y="-38100"/>
            <a:chExt cx="2065940" cy="1022743"/>
          </a:xfrm>
        </p:grpSpPr>
        <p:sp>
          <p:nvSpPr>
            <p:cNvPr id="332" name="Google Shape;332;p3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50" lIns="91450" spcFirstLastPara="1" rIns="91450" wrap="square" tIns="91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 txBox="1"/>
            <p:nvPr/>
          </p:nvSpPr>
          <p:spPr>
            <a:xfrm>
              <a:off x="0" y="-38100"/>
              <a:ext cx="2065800" cy="10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32"/>
          <p:cNvGrpSpPr/>
          <p:nvPr/>
        </p:nvGrpSpPr>
        <p:grpSpPr>
          <a:xfrm>
            <a:off x="1028700" y="3709001"/>
            <a:ext cx="5587128" cy="2765906"/>
            <a:chOff x="0" y="-38100"/>
            <a:chExt cx="2065940" cy="1022743"/>
          </a:xfrm>
        </p:grpSpPr>
        <p:sp>
          <p:nvSpPr>
            <p:cNvPr id="335" name="Google Shape;335;p3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50" lIns="91450" spcFirstLastPara="1" rIns="91450" wrap="square" tIns="91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 txBox="1"/>
            <p:nvPr/>
          </p:nvSpPr>
          <p:spPr>
            <a:xfrm>
              <a:off x="0" y="-38100"/>
              <a:ext cx="2065800" cy="10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32"/>
          <p:cNvGrpSpPr/>
          <p:nvPr/>
        </p:nvGrpSpPr>
        <p:grpSpPr>
          <a:xfrm>
            <a:off x="1028700" y="6495748"/>
            <a:ext cx="5587128" cy="2765906"/>
            <a:chOff x="0" y="-38100"/>
            <a:chExt cx="2065940" cy="1022743"/>
          </a:xfrm>
        </p:grpSpPr>
        <p:sp>
          <p:nvSpPr>
            <p:cNvPr id="338" name="Google Shape;338;p32"/>
            <p:cNvSpPr/>
            <p:nvPr/>
          </p:nvSpPr>
          <p:spPr>
            <a:xfrm>
              <a:off x="0" y="0"/>
              <a:ext cx="2065940" cy="984643"/>
            </a:xfrm>
            <a:custGeom>
              <a:rect b="b" l="l" r="r" t="t"/>
              <a:pathLst>
                <a:path extrusionOk="0"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50" lIns="91450" spcFirstLastPara="1" rIns="91450" wrap="square" tIns="91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 txBox="1"/>
            <p:nvPr/>
          </p:nvSpPr>
          <p:spPr>
            <a:xfrm>
              <a:off x="0" y="-38100"/>
              <a:ext cx="2065800" cy="10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32"/>
          <p:cNvSpPr/>
          <p:nvPr/>
        </p:nvSpPr>
        <p:spPr>
          <a:xfrm rot="-7905159">
            <a:off x="7348763" y="2134318"/>
            <a:ext cx="1011587" cy="454295"/>
          </a:xfrm>
          <a:custGeom>
            <a:rect b="b" l="l" r="r" t="t"/>
            <a:pathLst>
              <a:path extrusionOk="0"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32"/>
          <p:cNvSpPr/>
          <p:nvPr/>
        </p:nvSpPr>
        <p:spPr>
          <a:xfrm rot="-2700000">
            <a:off x="10017082" y="2145763"/>
            <a:ext cx="1009963" cy="453566"/>
          </a:xfrm>
          <a:custGeom>
            <a:rect b="b" l="l" r="r" t="t"/>
            <a:pathLst>
              <a:path extrusionOk="0"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32"/>
          <p:cNvSpPr/>
          <p:nvPr/>
        </p:nvSpPr>
        <p:spPr>
          <a:xfrm rot="3211846">
            <a:off x="9981564" y="7689976"/>
            <a:ext cx="1014019" cy="455387"/>
          </a:xfrm>
          <a:custGeom>
            <a:rect b="b" l="l" r="r" t="t"/>
            <a:pathLst>
              <a:path extrusionOk="0"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32"/>
          <p:cNvSpPr/>
          <p:nvPr/>
        </p:nvSpPr>
        <p:spPr>
          <a:xfrm rot="7856596">
            <a:off x="7244443" y="7666886"/>
            <a:ext cx="1012500" cy="454705"/>
          </a:xfrm>
          <a:custGeom>
            <a:rect b="b" l="l" r="r" t="t"/>
            <a:pathLst>
              <a:path extrusionOk="0"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32"/>
          <p:cNvSpPr/>
          <p:nvPr/>
        </p:nvSpPr>
        <p:spPr>
          <a:xfrm>
            <a:off x="1264609" y="1499419"/>
            <a:ext cx="1829699" cy="1745076"/>
          </a:xfrm>
          <a:custGeom>
            <a:rect b="b" l="l" r="r" t="t"/>
            <a:pathLst>
              <a:path extrusionOk="0" h="1745076" w="1829699">
                <a:moveTo>
                  <a:pt x="0" y="0"/>
                </a:moveTo>
                <a:lnTo>
                  <a:pt x="1829699" y="0"/>
                </a:lnTo>
                <a:lnTo>
                  <a:pt x="1829699" y="1745076"/>
                </a:lnTo>
                <a:lnTo>
                  <a:pt x="0" y="1745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32"/>
          <p:cNvSpPr/>
          <p:nvPr/>
        </p:nvSpPr>
        <p:spPr>
          <a:xfrm>
            <a:off x="12251422" y="1344207"/>
            <a:ext cx="1541626" cy="2055501"/>
          </a:xfrm>
          <a:custGeom>
            <a:rect b="b" l="l" r="r" t="t"/>
            <a:pathLst>
              <a:path extrusionOk="0" h="2055501" w="1541626">
                <a:moveTo>
                  <a:pt x="0" y="0"/>
                </a:moveTo>
                <a:lnTo>
                  <a:pt x="1541626" y="0"/>
                </a:lnTo>
                <a:lnTo>
                  <a:pt x="1541626" y="2055501"/>
                </a:lnTo>
                <a:lnTo>
                  <a:pt x="0" y="2055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32"/>
          <p:cNvSpPr/>
          <p:nvPr/>
        </p:nvSpPr>
        <p:spPr>
          <a:xfrm>
            <a:off x="11846315" y="7161693"/>
            <a:ext cx="1946733" cy="1700958"/>
          </a:xfrm>
          <a:custGeom>
            <a:rect b="b" l="l" r="r" t="t"/>
            <a:pathLst>
              <a:path extrusionOk="0" h="1700958" w="1946733">
                <a:moveTo>
                  <a:pt x="0" y="0"/>
                </a:moveTo>
                <a:lnTo>
                  <a:pt x="1946733" y="0"/>
                </a:lnTo>
                <a:lnTo>
                  <a:pt x="1946733" y="1700958"/>
                </a:lnTo>
                <a:lnTo>
                  <a:pt x="0" y="1700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32"/>
          <p:cNvSpPr/>
          <p:nvPr/>
        </p:nvSpPr>
        <p:spPr>
          <a:xfrm>
            <a:off x="1418883" y="4252350"/>
            <a:ext cx="1521152" cy="1697240"/>
          </a:xfrm>
          <a:custGeom>
            <a:rect b="b" l="l" r="r" t="t"/>
            <a:pathLst>
              <a:path extrusionOk="0" h="1697240" w="1521152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32"/>
          <p:cNvSpPr/>
          <p:nvPr/>
        </p:nvSpPr>
        <p:spPr>
          <a:xfrm>
            <a:off x="1264609" y="7112324"/>
            <a:ext cx="1907691" cy="1635845"/>
          </a:xfrm>
          <a:custGeom>
            <a:rect b="b" l="l" r="r" t="t"/>
            <a:pathLst>
              <a:path extrusionOk="0" h="1635845" w="1907691">
                <a:moveTo>
                  <a:pt x="0" y="0"/>
                </a:moveTo>
                <a:lnTo>
                  <a:pt x="1907691" y="0"/>
                </a:lnTo>
                <a:lnTo>
                  <a:pt x="1907691" y="1635846"/>
                </a:lnTo>
                <a:lnTo>
                  <a:pt x="0" y="1635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32"/>
          <p:cNvSpPr/>
          <p:nvPr/>
        </p:nvSpPr>
        <p:spPr>
          <a:xfrm>
            <a:off x="12016656" y="4273120"/>
            <a:ext cx="1776392" cy="1676470"/>
          </a:xfrm>
          <a:custGeom>
            <a:rect b="b" l="l" r="r" t="t"/>
            <a:pathLst>
              <a:path extrusionOk="0" h="1676470" w="1776392">
                <a:moveTo>
                  <a:pt x="0" y="0"/>
                </a:moveTo>
                <a:lnTo>
                  <a:pt x="1776392" y="0"/>
                </a:lnTo>
                <a:lnTo>
                  <a:pt x="1776392" y="1676470"/>
                </a:lnTo>
                <a:lnTo>
                  <a:pt x="0" y="1676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32"/>
          <p:cNvSpPr txBox="1"/>
          <p:nvPr/>
        </p:nvSpPr>
        <p:spPr>
          <a:xfrm>
            <a:off x="14101824" y="1509150"/>
            <a:ext cx="29793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Aaliyah | Experiment Engineer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Sets up tasks, configures environments, and runs models for evaluation.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14101836" y="4295902"/>
            <a:ext cx="28164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Holy | Portal Builder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Develops the interactive dashboard or website for the reproducibility scorecard and visualizations.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13386925" y="6949200"/>
            <a:ext cx="36942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9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https://github.com/SGX3CodeRunners/RealWorldBugs.git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3616825" y="1509155"/>
            <a:ext cx="28164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Iy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 | Lead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Tracks goals, edits README, manages daily progress, ensures overall project alignment.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3559438" y="4225344"/>
            <a:ext cx="28164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Arghavan | Model Analyst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Compares model outputs, analyzes results, and scores reproducibility gaps.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3559450" y="7094026"/>
            <a:ext cx="28164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Copernic | Presenter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Creates compelling visuals for the poster and presentation slides.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9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6995244" y="3895276"/>
            <a:ext cx="4297800" cy="23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Roles</a:t>
            </a:r>
            <a:endParaRPr sz="1400"/>
          </a:p>
        </p:txBody>
      </p:sp>
      <p:sp>
        <p:nvSpPr>
          <p:cNvPr id="357" name="Google Shape;357;p32"/>
          <p:cNvSpPr txBox="1"/>
          <p:nvPr/>
        </p:nvSpPr>
        <p:spPr>
          <a:xfrm>
            <a:off x="7362365" y="6150211"/>
            <a:ext cx="35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&amp; </a:t>
            </a: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Responsibilities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